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7" r:id="rId2"/>
    <p:sldId id="256" r:id="rId3"/>
    <p:sldId id="269" r:id="rId4"/>
    <p:sldId id="270" r:id="rId5"/>
    <p:sldId id="258" r:id="rId6"/>
    <p:sldId id="259" r:id="rId7"/>
    <p:sldId id="260" r:id="rId8"/>
    <p:sldId id="266" r:id="rId9"/>
    <p:sldId id="267" r:id="rId10"/>
    <p:sldId id="268" r:id="rId11"/>
    <p:sldId id="261" r:id="rId12"/>
    <p:sldId id="271" r:id="rId13"/>
    <p:sldId id="262" r:id="rId14"/>
    <p:sldId id="263" r:id="rId15"/>
    <p:sldId id="264" r:id="rId16"/>
    <p:sldId id="265" r:id="rId17"/>
    <p:sldId id="272" r:id="rId18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778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7" d="100"/>
          <a:sy n="87" d="100"/>
        </p:scale>
        <p:origin x="2988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04CFC8-9E03-459D-AE29-8F7BA7CC91CB}" type="datetimeFigureOut">
              <a:rPr lang="en-GB" smtClean="0"/>
              <a:t>17/09/2019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98485A-0BFF-46BC-85EE-66EBCD3C3F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7050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98485A-0BFF-46BC-85EE-66EBCD3C3F8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86241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335360" y="1772816"/>
            <a:ext cx="4680520" cy="1470025"/>
          </a:xfrm>
        </p:spPr>
        <p:txBody>
          <a:bodyPr>
            <a:noAutofit/>
          </a:bodyPr>
          <a:lstStyle>
            <a:lvl1pPr algn="l"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35360" y="3429000"/>
            <a:ext cx="3096344" cy="1752600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accent4"/>
                </a:solidFill>
              </a:defRPr>
            </a:lvl1pPr>
            <a:lvl2pPr marL="1928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857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5786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771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9644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157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350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5430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95941F1-A5C7-4E36-868D-C3165154268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360" y="6021288"/>
            <a:ext cx="2174031" cy="559814"/>
          </a:xfrm>
          <a:prstGeom prst="rect">
            <a:avLst/>
          </a:prstGeom>
        </p:spPr>
      </p:pic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EA6DD261-0CE3-4CBD-B851-DBA89568D727}"/>
              </a:ext>
            </a:extLst>
          </p:cNvPr>
          <p:cNvSpPr/>
          <p:nvPr userDrawn="1"/>
        </p:nvSpPr>
        <p:spPr>
          <a:xfrm rot="19909426">
            <a:off x="3936451" y="2005765"/>
            <a:ext cx="10082852" cy="6324378"/>
          </a:xfrm>
          <a:prstGeom prst="roundRect">
            <a:avLst>
              <a:gd name="adj" fmla="val 16579"/>
            </a:avLst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dirty="0">
                <a:solidFill>
                  <a:schemeClr val="accent4"/>
                </a:solidFill>
              </a:rPr>
              <a:t>Image</a:t>
            </a:r>
            <a:endParaRPr lang="en-GB" dirty="0">
              <a:solidFill>
                <a:schemeClr val="accent4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ítulo y objeto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51385" y="476672"/>
            <a:ext cx="6336701" cy="936104"/>
          </a:xfrm>
        </p:spPr>
        <p:txBody>
          <a:bodyPr>
            <a:normAutofit/>
          </a:bodyPr>
          <a:lstStyle>
            <a:lvl1pPr algn="l">
              <a:defRPr sz="2000">
                <a:solidFill>
                  <a:schemeClr val="accent4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51384" y="1700808"/>
            <a:ext cx="6336703" cy="4209337"/>
          </a:xfrm>
        </p:spPr>
        <p:txBody>
          <a:bodyPr/>
          <a:lstStyle/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65600" y="6126756"/>
            <a:ext cx="3860800" cy="365125"/>
          </a:xfrm>
        </p:spPr>
        <p:txBody>
          <a:bodyPr/>
          <a:lstStyle>
            <a:lvl1pPr>
              <a:defRPr sz="900"/>
            </a:lvl1pPr>
          </a:lstStyle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737600" y="6126756"/>
            <a:ext cx="2844800" cy="365125"/>
          </a:xfrm>
        </p:spPr>
        <p:txBody>
          <a:bodyPr/>
          <a:lstStyle>
            <a:lvl1pPr>
              <a:defRPr sz="900"/>
            </a:lvl1pPr>
          </a:lstStyle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746FB85-F75D-4786-800E-4221FB40101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9756" y="6108279"/>
            <a:ext cx="1561480" cy="402081"/>
          </a:xfrm>
          <a:prstGeom prst="rect">
            <a:avLst/>
          </a:prstGeom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81475AEB-572A-4C70-9E45-6C1D1D6E698E}"/>
              </a:ext>
            </a:extLst>
          </p:cNvPr>
          <p:cNvSpPr/>
          <p:nvPr userDrawn="1"/>
        </p:nvSpPr>
        <p:spPr>
          <a:xfrm rot="980073">
            <a:off x="7377550" y="-405548"/>
            <a:ext cx="6652472" cy="4435437"/>
          </a:xfrm>
          <a:prstGeom prst="roundRect">
            <a:avLst>
              <a:gd name="adj" fmla="val 16277"/>
            </a:avLst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dirty="0">
                <a:solidFill>
                  <a:schemeClr val="accent4"/>
                </a:solidFill>
              </a:rPr>
              <a:t>Image</a:t>
            </a:r>
            <a:endParaRPr lang="en-GB" dirty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84326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ítulo y objeto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51385" y="476672"/>
            <a:ext cx="6336701" cy="936104"/>
          </a:xfrm>
        </p:spPr>
        <p:txBody>
          <a:bodyPr>
            <a:normAutofit/>
          </a:bodyPr>
          <a:lstStyle>
            <a:lvl1pPr algn="l">
              <a:defRPr sz="2000">
                <a:solidFill>
                  <a:schemeClr val="accent4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51384" y="1700808"/>
            <a:ext cx="6336703" cy="4209337"/>
          </a:xfrm>
        </p:spPr>
        <p:txBody>
          <a:bodyPr/>
          <a:lstStyle/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65600" y="6126756"/>
            <a:ext cx="3860800" cy="365125"/>
          </a:xfrm>
        </p:spPr>
        <p:txBody>
          <a:bodyPr/>
          <a:lstStyle>
            <a:lvl1pPr>
              <a:defRPr sz="900"/>
            </a:lvl1pPr>
          </a:lstStyle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737600" y="6126756"/>
            <a:ext cx="2844800" cy="365125"/>
          </a:xfrm>
        </p:spPr>
        <p:txBody>
          <a:bodyPr/>
          <a:lstStyle>
            <a:lvl1pPr>
              <a:defRPr sz="900"/>
            </a:lvl1pPr>
          </a:lstStyle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746FB85-F75D-4786-800E-4221FB40101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9756" y="6108279"/>
            <a:ext cx="1561480" cy="402081"/>
          </a:xfrm>
          <a:prstGeom prst="rect">
            <a:avLst/>
          </a:prstGeom>
        </p:spPr>
      </p:pic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6C85C81-2B3F-4565-ACBC-26EB4FCC75F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032104" y="0"/>
            <a:ext cx="5159896" cy="5910263"/>
          </a:xfr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84521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hasCustomPrompt="1"/>
          </p:nvPr>
        </p:nvSpPr>
        <p:spPr>
          <a:xfrm>
            <a:off x="515313" y="2750987"/>
            <a:ext cx="7511087" cy="1362075"/>
          </a:xfrm>
        </p:spPr>
        <p:txBody>
          <a:bodyPr anchor="t">
            <a:noAutofit/>
          </a:bodyPr>
          <a:lstStyle>
            <a:lvl1pPr algn="l">
              <a:defRPr sz="4000" b="1" cap="none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15313" y="1042946"/>
            <a:ext cx="7511087" cy="1500187"/>
          </a:xfrm>
        </p:spPr>
        <p:txBody>
          <a:bodyPr anchor="b"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192881" indent="0">
              <a:buNone/>
              <a:defRPr sz="760">
                <a:solidFill>
                  <a:schemeClr val="tx1">
                    <a:tint val="75000"/>
                  </a:schemeClr>
                </a:solidFill>
              </a:defRPr>
            </a:lvl2pPr>
            <a:lvl3pPr marL="385763" indent="0">
              <a:buNone/>
              <a:defRPr sz="675">
                <a:solidFill>
                  <a:schemeClr val="tx1">
                    <a:tint val="75000"/>
                  </a:schemeClr>
                </a:solidFill>
              </a:defRPr>
            </a:lvl3pPr>
            <a:lvl4pPr marL="578644" indent="0">
              <a:buNone/>
              <a:defRPr sz="591">
                <a:solidFill>
                  <a:schemeClr val="tx1">
                    <a:tint val="75000"/>
                  </a:schemeClr>
                </a:solidFill>
              </a:defRPr>
            </a:lvl4pPr>
            <a:lvl5pPr marL="771525" indent="0">
              <a:buNone/>
              <a:defRPr sz="591">
                <a:solidFill>
                  <a:schemeClr val="tx1">
                    <a:tint val="75000"/>
                  </a:schemeClr>
                </a:solidFill>
              </a:defRPr>
            </a:lvl5pPr>
            <a:lvl6pPr marL="964406" indent="0">
              <a:buNone/>
              <a:defRPr sz="591">
                <a:solidFill>
                  <a:schemeClr val="tx1">
                    <a:tint val="75000"/>
                  </a:schemeClr>
                </a:solidFill>
              </a:defRPr>
            </a:lvl6pPr>
            <a:lvl7pPr marL="1157288" indent="0">
              <a:buNone/>
              <a:defRPr sz="591">
                <a:solidFill>
                  <a:schemeClr val="tx1">
                    <a:tint val="75000"/>
                  </a:schemeClr>
                </a:solidFill>
              </a:defRPr>
            </a:lvl7pPr>
            <a:lvl8pPr marL="1350169" indent="0">
              <a:buNone/>
              <a:defRPr sz="591">
                <a:solidFill>
                  <a:schemeClr val="tx1">
                    <a:tint val="75000"/>
                  </a:schemeClr>
                </a:solidFill>
              </a:defRPr>
            </a:lvl8pPr>
            <a:lvl9pPr marL="1543050" indent="0">
              <a:buNone/>
              <a:defRPr sz="59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050A5B2-748E-491F-AB76-F4F663C90E4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9756" y="6108279"/>
            <a:ext cx="1561479" cy="402081"/>
          </a:xfrm>
          <a:prstGeom prst="rect">
            <a:avLst/>
          </a:prstGeom>
        </p:spPr>
      </p:pic>
      <p:sp>
        <p:nvSpPr>
          <p:cNvPr id="8" name="4 Marcador de pie de página">
            <a:extLst>
              <a:ext uri="{FF2B5EF4-FFF2-40B4-BE49-F238E27FC236}">
                <a16:creationId xmlns:a16="http://schemas.microsoft.com/office/drawing/2014/main" id="{2A608526-3FA6-4EFB-81E5-1ACCF96756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126756"/>
            <a:ext cx="3860800" cy="365125"/>
          </a:xfrm>
        </p:spPr>
        <p:txBody>
          <a:bodyPr/>
          <a:lstStyle>
            <a:lvl1pPr>
              <a:defRPr sz="900">
                <a:solidFill>
                  <a:schemeClr val="bg1"/>
                </a:solidFill>
              </a:defRPr>
            </a:lvl1pPr>
          </a:lstStyle>
          <a:p>
            <a:endParaRPr lang="es-ES" dirty="0"/>
          </a:p>
        </p:txBody>
      </p:sp>
      <p:sp>
        <p:nvSpPr>
          <p:cNvPr id="9" name="5 Marcador de número de diapositiva">
            <a:extLst>
              <a:ext uri="{FF2B5EF4-FFF2-40B4-BE49-F238E27FC236}">
                <a16:creationId xmlns:a16="http://schemas.microsoft.com/office/drawing/2014/main" id="{7C01CE34-807F-4841-9D35-10D6FB6146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126756"/>
            <a:ext cx="2844800" cy="365125"/>
          </a:xfrm>
        </p:spPr>
        <p:txBody>
          <a:bodyPr/>
          <a:lstStyle>
            <a:lvl1pPr>
              <a:defRPr sz="900">
                <a:solidFill>
                  <a:schemeClr val="bg1"/>
                </a:solidFill>
              </a:defRPr>
            </a:lvl1pPr>
          </a:lstStyle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Encabezado de sección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hasCustomPrompt="1"/>
          </p:nvPr>
        </p:nvSpPr>
        <p:spPr>
          <a:xfrm>
            <a:off x="515313" y="2750987"/>
            <a:ext cx="7511087" cy="1362075"/>
          </a:xfrm>
        </p:spPr>
        <p:txBody>
          <a:bodyPr anchor="t">
            <a:noAutofit/>
          </a:bodyPr>
          <a:lstStyle>
            <a:lvl1pPr algn="l">
              <a:defRPr sz="4000" b="1" cap="none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15313" y="1042946"/>
            <a:ext cx="7511087" cy="1500187"/>
          </a:xfrm>
        </p:spPr>
        <p:txBody>
          <a:bodyPr anchor="b"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192881" indent="0">
              <a:buNone/>
              <a:defRPr sz="760">
                <a:solidFill>
                  <a:schemeClr val="tx1">
                    <a:tint val="75000"/>
                  </a:schemeClr>
                </a:solidFill>
              </a:defRPr>
            </a:lvl2pPr>
            <a:lvl3pPr marL="385763" indent="0">
              <a:buNone/>
              <a:defRPr sz="675">
                <a:solidFill>
                  <a:schemeClr val="tx1">
                    <a:tint val="75000"/>
                  </a:schemeClr>
                </a:solidFill>
              </a:defRPr>
            </a:lvl3pPr>
            <a:lvl4pPr marL="578644" indent="0">
              <a:buNone/>
              <a:defRPr sz="591">
                <a:solidFill>
                  <a:schemeClr val="tx1">
                    <a:tint val="75000"/>
                  </a:schemeClr>
                </a:solidFill>
              </a:defRPr>
            </a:lvl4pPr>
            <a:lvl5pPr marL="771525" indent="0">
              <a:buNone/>
              <a:defRPr sz="591">
                <a:solidFill>
                  <a:schemeClr val="tx1">
                    <a:tint val="75000"/>
                  </a:schemeClr>
                </a:solidFill>
              </a:defRPr>
            </a:lvl5pPr>
            <a:lvl6pPr marL="964406" indent="0">
              <a:buNone/>
              <a:defRPr sz="591">
                <a:solidFill>
                  <a:schemeClr val="tx1">
                    <a:tint val="75000"/>
                  </a:schemeClr>
                </a:solidFill>
              </a:defRPr>
            </a:lvl6pPr>
            <a:lvl7pPr marL="1157288" indent="0">
              <a:buNone/>
              <a:defRPr sz="591">
                <a:solidFill>
                  <a:schemeClr val="tx1">
                    <a:tint val="75000"/>
                  </a:schemeClr>
                </a:solidFill>
              </a:defRPr>
            </a:lvl7pPr>
            <a:lvl8pPr marL="1350169" indent="0">
              <a:buNone/>
              <a:defRPr sz="591">
                <a:solidFill>
                  <a:schemeClr val="tx1">
                    <a:tint val="75000"/>
                  </a:schemeClr>
                </a:solidFill>
              </a:defRPr>
            </a:lvl8pPr>
            <a:lvl9pPr marL="1543050" indent="0">
              <a:buNone/>
              <a:defRPr sz="59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050A5B2-748E-491F-AB76-F4F663C90E4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9756" y="6108279"/>
            <a:ext cx="1561479" cy="402081"/>
          </a:xfrm>
          <a:prstGeom prst="rect">
            <a:avLst/>
          </a:prstGeom>
        </p:spPr>
      </p:pic>
      <p:sp>
        <p:nvSpPr>
          <p:cNvPr id="8" name="4 Marcador de pie de página">
            <a:extLst>
              <a:ext uri="{FF2B5EF4-FFF2-40B4-BE49-F238E27FC236}">
                <a16:creationId xmlns:a16="http://schemas.microsoft.com/office/drawing/2014/main" id="{2A608526-3FA6-4EFB-81E5-1ACCF96756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126756"/>
            <a:ext cx="3860800" cy="365125"/>
          </a:xfrm>
        </p:spPr>
        <p:txBody>
          <a:bodyPr/>
          <a:lstStyle>
            <a:lvl1pPr>
              <a:defRPr sz="900">
                <a:solidFill>
                  <a:schemeClr val="bg1"/>
                </a:solidFill>
              </a:defRPr>
            </a:lvl1pPr>
          </a:lstStyle>
          <a:p>
            <a:endParaRPr lang="es-ES" dirty="0"/>
          </a:p>
        </p:txBody>
      </p:sp>
      <p:sp>
        <p:nvSpPr>
          <p:cNvPr id="9" name="5 Marcador de número de diapositiva">
            <a:extLst>
              <a:ext uri="{FF2B5EF4-FFF2-40B4-BE49-F238E27FC236}">
                <a16:creationId xmlns:a16="http://schemas.microsoft.com/office/drawing/2014/main" id="{7C01CE34-807F-4841-9D35-10D6FB6146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126756"/>
            <a:ext cx="2844800" cy="365125"/>
          </a:xfrm>
        </p:spPr>
        <p:txBody>
          <a:bodyPr/>
          <a:lstStyle>
            <a:lvl1pPr>
              <a:defRPr sz="900">
                <a:solidFill>
                  <a:schemeClr val="bg1"/>
                </a:solidFill>
              </a:defRPr>
            </a:lvl1pPr>
          </a:lstStyle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137932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2_Encabezado de sección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hasCustomPrompt="1"/>
          </p:nvPr>
        </p:nvSpPr>
        <p:spPr>
          <a:xfrm>
            <a:off x="515313" y="2750987"/>
            <a:ext cx="7511087" cy="1362075"/>
          </a:xfrm>
        </p:spPr>
        <p:txBody>
          <a:bodyPr anchor="t">
            <a:noAutofit/>
          </a:bodyPr>
          <a:lstStyle>
            <a:lvl1pPr algn="l">
              <a:defRPr sz="4000" b="1" cap="none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15313" y="1042946"/>
            <a:ext cx="7511087" cy="1500187"/>
          </a:xfrm>
        </p:spPr>
        <p:txBody>
          <a:bodyPr anchor="b"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192881" indent="0">
              <a:buNone/>
              <a:defRPr sz="760">
                <a:solidFill>
                  <a:schemeClr val="tx1">
                    <a:tint val="75000"/>
                  </a:schemeClr>
                </a:solidFill>
              </a:defRPr>
            </a:lvl2pPr>
            <a:lvl3pPr marL="385763" indent="0">
              <a:buNone/>
              <a:defRPr sz="675">
                <a:solidFill>
                  <a:schemeClr val="tx1">
                    <a:tint val="75000"/>
                  </a:schemeClr>
                </a:solidFill>
              </a:defRPr>
            </a:lvl3pPr>
            <a:lvl4pPr marL="578644" indent="0">
              <a:buNone/>
              <a:defRPr sz="591">
                <a:solidFill>
                  <a:schemeClr val="tx1">
                    <a:tint val="75000"/>
                  </a:schemeClr>
                </a:solidFill>
              </a:defRPr>
            </a:lvl4pPr>
            <a:lvl5pPr marL="771525" indent="0">
              <a:buNone/>
              <a:defRPr sz="591">
                <a:solidFill>
                  <a:schemeClr val="tx1">
                    <a:tint val="75000"/>
                  </a:schemeClr>
                </a:solidFill>
              </a:defRPr>
            </a:lvl5pPr>
            <a:lvl6pPr marL="964406" indent="0">
              <a:buNone/>
              <a:defRPr sz="591">
                <a:solidFill>
                  <a:schemeClr val="tx1">
                    <a:tint val="75000"/>
                  </a:schemeClr>
                </a:solidFill>
              </a:defRPr>
            </a:lvl6pPr>
            <a:lvl7pPr marL="1157288" indent="0">
              <a:buNone/>
              <a:defRPr sz="591">
                <a:solidFill>
                  <a:schemeClr val="tx1">
                    <a:tint val="75000"/>
                  </a:schemeClr>
                </a:solidFill>
              </a:defRPr>
            </a:lvl7pPr>
            <a:lvl8pPr marL="1350169" indent="0">
              <a:buNone/>
              <a:defRPr sz="591">
                <a:solidFill>
                  <a:schemeClr val="tx1">
                    <a:tint val="75000"/>
                  </a:schemeClr>
                </a:solidFill>
              </a:defRPr>
            </a:lvl8pPr>
            <a:lvl9pPr marL="1543050" indent="0">
              <a:buNone/>
              <a:defRPr sz="59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050A5B2-748E-491F-AB76-F4F663C90E4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9756" y="6108279"/>
            <a:ext cx="1561479" cy="402081"/>
          </a:xfrm>
          <a:prstGeom prst="rect">
            <a:avLst/>
          </a:prstGeom>
        </p:spPr>
      </p:pic>
      <p:sp>
        <p:nvSpPr>
          <p:cNvPr id="8" name="4 Marcador de pie de página">
            <a:extLst>
              <a:ext uri="{FF2B5EF4-FFF2-40B4-BE49-F238E27FC236}">
                <a16:creationId xmlns:a16="http://schemas.microsoft.com/office/drawing/2014/main" id="{2A608526-3FA6-4EFB-81E5-1ACCF96756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126756"/>
            <a:ext cx="3860800" cy="365125"/>
          </a:xfrm>
        </p:spPr>
        <p:txBody>
          <a:bodyPr/>
          <a:lstStyle>
            <a:lvl1pPr>
              <a:defRPr sz="900">
                <a:solidFill>
                  <a:schemeClr val="bg1"/>
                </a:solidFill>
              </a:defRPr>
            </a:lvl1pPr>
          </a:lstStyle>
          <a:p>
            <a:endParaRPr lang="es-ES" dirty="0"/>
          </a:p>
        </p:txBody>
      </p:sp>
      <p:sp>
        <p:nvSpPr>
          <p:cNvPr id="9" name="5 Marcador de número de diapositiva">
            <a:extLst>
              <a:ext uri="{FF2B5EF4-FFF2-40B4-BE49-F238E27FC236}">
                <a16:creationId xmlns:a16="http://schemas.microsoft.com/office/drawing/2014/main" id="{7C01CE34-807F-4841-9D35-10D6FB6146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126756"/>
            <a:ext cx="2844800" cy="365125"/>
          </a:xfrm>
        </p:spPr>
        <p:txBody>
          <a:bodyPr/>
          <a:lstStyle>
            <a:lvl1pPr>
              <a:defRPr sz="900">
                <a:solidFill>
                  <a:schemeClr val="bg1"/>
                </a:solidFill>
              </a:defRPr>
            </a:lvl1pPr>
          </a:lstStyle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966629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549756" y="1600207"/>
            <a:ext cx="5444644" cy="427706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760"/>
            </a:lvl6pPr>
            <a:lvl7pPr>
              <a:defRPr sz="760"/>
            </a:lvl7pPr>
            <a:lvl8pPr>
              <a:defRPr sz="760"/>
            </a:lvl8pPr>
            <a:lvl9pPr>
              <a:defRPr sz="76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97600" y="1600207"/>
            <a:ext cx="5384800" cy="427706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760"/>
            </a:lvl6pPr>
            <a:lvl7pPr>
              <a:defRPr sz="760"/>
            </a:lvl7pPr>
            <a:lvl8pPr>
              <a:defRPr sz="760"/>
            </a:lvl8pPr>
            <a:lvl9pPr>
              <a:defRPr sz="76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515540A-0467-42C6-8EC8-E63ED91C6B7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9756" y="6108279"/>
            <a:ext cx="1561480" cy="402081"/>
          </a:xfrm>
          <a:prstGeom prst="rect">
            <a:avLst/>
          </a:prstGeom>
        </p:spPr>
      </p:pic>
      <p:sp>
        <p:nvSpPr>
          <p:cNvPr id="9" name="4 Marcador de pie de página">
            <a:extLst>
              <a:ext uri="{FF2B5EF4-FFF2-40B4-BE49-F238E27FC236}">
                <a16:creationId xmlns:a16="http://schemas.microsoft.com/office/drawing/2014/main" id="{FFBB1469-CFAF-46EC-B3A9-7CE8239058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126756"/>
            <a:ext cx="3860800" cy="365125"/>
          </a:xfrm>
        </p:spPr>
        <p:txBody>
          <a:bodyPr/>
          <a:lstStyle>
            <a:lvl1pPr>
              <a:defRPr sz="900"/>
            </a:lvl1pPr>
          </a:lstStyle>
          <a:p>
            <a:endParaRPr lang="es-ES" dirty="0"/>
          </a:p>
        </p:txBody>
      </p:sp>
      <p:sp>
        <p:nvSpPr>
          <p:cNvPr id="10" name="5 Marcador de número de diapositiva">
            <a:extLst>
              <a:ext uri="{FF2B5EF4-FFF2-40B4-BE49-F238E27FC236}">
                <a16:creationId xmlns:a16="http://schemas.microsoft.com/office/drawing/2014/main" id="{A4248108-52AE-4C3E-8D32-FF48FA20AA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126756"/>
            <a:ext cx="2844800" cy="365125"/>
          </a:xfrm>
        </p:spPr>
        <p:txBody>
          <a:bodyPr/>
          <a:lstStyle>
            <a:lvl1pPr>
              <a:defRPr sz="900"/>
            </a:lvl1pPr>
          </a:lstStyle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11" name="1 Título">
            <a:extLst>
              <a:ext uri="{FF2B5EF4-FFF2-40B4-BE49-F238E27FC236}">
                <a16:creationId xmlns:a16="http://schemas.microsoft.com/office/drawing/2014/main" id="{BCCD5FF6-06C4-4755-8030-1B66A7C42A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1385" y="476672"/>
            <a:ext cx="11031015" cy="936104"/>
          </a:xfrm>
        </p:spPr>
        <p:txBody>
          <a:bodyPr>
            <a:normAutofit/>
          </a:bodyPr>
          <a:lstStyle>
            <a:lvl1pPr algn="l">
              <a:defRPr sz="2400">
                <a:solidFill>
                  <a:schemeClr val="accent4"/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apositiva de título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 hasCustomPrompt="1"/>
          </p:nvPr>
        </p:nvSpPr>
        <p:spPr>
          <a:xfrm>
            <a:off x="335360" y="2693987"/>
            <a:ext cx="4680520" cy="1470025"/>
          </a:xfrm>
        </p:spPr>
        <p:txBody>
          <a:bodyPr>
            <a:noAutofit/>
          </a:bodyPr>
          <a:lstStyle>
            <a:lvl1pPr algn="l">
              <a:defRPr sz="6000" b="1">
                <a:solidFill>
                  <a:schemeClr val="accent4"/>
                </a:solidFill>
              </a:defRPr>
            </a:lvl1pPr>
          </a:lstStyle>
          <a:p>
            <a:r>
              <a:rPr lang="es-ES" dirty="0" err="1"/>
              <a:t>Thank</a:t>
            </a:r>
            <a:r>
              <a:rPr lang="es-ES" dirty="0"/>
              <a:t> </a:t>
            </a:r>
            <a:r>
              <a:rPr lang="es-ES" dirty="0" err="1"/>
              <a:t>you</a:t>
            </a:r>
            <a:r>
              <a:rPr lang="es-ES" dirty="0"/>
              <a:t>!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95941F1-A5C7-4E36-868D-C3165154268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360" y="1556792"/>
            <a:ext cx="2562124" cy="659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19011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335360" y="2693987"/>
            <a:ext cx="4680520" cy="1470025"/>
          </a:xfrm>
        </p:spPr>
        <p:txBody>
          <a:bodyPr>
            <a:noAutofit/>
          </a:bodyPr>
          <a:lstStyle>
            <a:lvl1pPr algn="l">
              <a:defRPr sz="3600" b="1">
                <a:solidFill>
                  <a:schemeClr val="accent4"/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35360" y="4365104"/>
            <a:ext cx="3816424" cy="7044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1928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857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5786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771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9644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157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350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5430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95941F1-A5C7-4E36-868D-C3165154268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360" y="1556792"/>
            <a:ext cx="2562124" cy="659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4964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a de títul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44679DA-D370-47AD-ADED-AF2CD4DC694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124744"/>
            <a:ext cx="12192000" cy="5733256"/>
          </a:xfrm>
        </p:spPr>
        <p:txBody>
          <a:bodyPr/>
          <a:lstStyle/>
          <a:p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8B86F7F-74FF-4EF2-9735-01510EC6AC2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2492896"/>
            <a:ext cx="9923628" cy="4365149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335360" y="5366523"/>
            <a:ext cx="5400599" cy="935345"/>
          </a:xfrm>
        </p:spPr>
        <p:txBody>
          <a:bodyPr>
            <a:noAutofit/>
          </a:bodyPr>
          <a:lstStyle>
            <a:lvl1pPr algn="l"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35360" y="4904072"/>
            <a:ext cx="5400599" cy="325128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1928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857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5786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771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9644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157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350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5430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/>
              <a:t>Haga clic para modificar el estilo de subtítulo del patrón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02DBAED-687F-49F2-87BB-AD1088DD2AE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360" y="260648"/>
            <a:ext cx="2304256" cy="593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25966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9756" y="476672"/>
            <a:ext cx="4034076" cy="1296144"/>
          </a:xfrm>
        </p:spPr>
        <p:txBody>
          <a:bodyPr>
            <a:normAutofit/>
          </a:bodyPr>
          <a:lstStyle>
            <a:lvl1pPr algn="l"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83832" y="1772817"/>
            <a:ext cx="6998568" cy="4104456"/>
          </a:xfrm>
        </p:spPr>
        <p:txBody>
          <a:bodyPr/>
          <a:lstStyle/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</a:p>
        </p:txBody>
      </p:sp>
      <p:sp>
        <p:nvSpPr>
          <p:cNvPr id="8" name="4 Marcador de pie de página">
            <a:extLst>
              <a:ext uri="{FF2B5EF4-FFF2-40B4-BE49-F238E27FC236}">
                <a16:creationId xmlns:a16="http://schemas.microsoft.com/office/drawing/2014/main" id="{3F607136-F62C-403A-A8AF-EB7F62B942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83832" y="6126756"/>
            <a:ext cx="3442568" cy="365125"/>
          </a:xfrm>
        </p:spPr>
        <p:txBody>
          <a:bodyPr/>
          <a:lstStyle>
            <a:lvl1pPr>
              <a:defRPr sz="900"/>
            </a:lvl1pPr>
          </a:lstStyle>
          <a:p>
            <a:endParaRPr lang="es-ES" dirty="0"/>
          </a:p>
        </p:txBody>
      </p:sp>
      <p:sp>
        <p:nvSpPr>
          <p:cNvPr id="9" name="5 Marcador de número de diapositiva">
            <a:extLst>
              <a:ext uri="{FF2B5EF4-FFF2-40B4-BE49-F238E27FC236}">
                <a16:creationId xmlns:a16="http://schemas.microsoft.com/office/drawing/2014/main" id="{5AE2A22F-8885-4B3E-A7E2-BE3FEC7DE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126756"/>
            <a:ext cx="2844800" cy="365125"/>
          </a:xfrm>
        </p:spPr>
        <p:txBody>
          <a:bodyPr/>
          <a:lstStyle>
            <a:lvl1pPr>
              <a:defRPr sz="900"/>
            </a:lvl1pPr>
          </a:lstStyle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695B896-6AFF-4B47-B9EF-26616D58367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9756" y="6108279"/>
            <a:ext cx="1561480" cy="40208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ítulo y objeto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51385" y="476672"/>
            <a:ext cx="11031015" cy="936104"/>
          </a:xfrm>
        </p:spPr>
        <p:txBody>
          <a:bodyPr>
            <a:normAutofit/>
          </a:bodyPr>
          <a:lstStyle>
            <a:lvl1pPr algn="l">
              <a:defRPr sz="2000" b="1">
                <a:solidFill>
                  <a:schemeClr val="accent4"/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51384" y="1700808"/>
            <a:ext cx="11031016" cy="4209337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65600" y="6126756"/>
            <a:ext cx="3860800" cy="365125"/>
          </a:xfrm>
        </p:spPr>
        <p:txBody>
          <a:bodyPr/>
          <a:lstStyle>
            <a:lvl1pPr>
              <a:defRPr sz="900"/>
            </a:lvl1pPr>
          </a:lstStyle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737600" y="6126756"/>
            <a:ext cx="2844800" cy="365125"/>
          </a:xfrm>
        </p:spPr>
        <p:txBody>
          <a:bodyPr/>
          <a:lstStyle>
            <a:lvl1pPr>
              <a:defRPr sz="900"/>
            </a:lvl1pPr>
          </a:lstStyle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746FB85-F75D-4786-800E-4221FB40101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9756" y="6108279"/>
            <a:ext cx="1561480" cy="402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00529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ítulo y objeto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165600" y="831912"/>
            <a:ext cx="7416800" cy="5078233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65600" y="6126756"/>
            <a:ext cx="3860800" cy="365125"/>
          </a:xfrm>
        </p:spPr>
        <p:txBody>
          <a:bodyPr/>
          <a:lstStyle>
            <a:lvl1pPr>
              <a:defRPr sz="900"/>
            </a:lvl1pPr>
          </a:lstStyle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737600" y="6126756"/>
            <a:ext cx="2844800" cy="365125"/>
          </a:xfrm>
        </p:spPr>
        <p:txBody>
          <a:bodyPr/>
          <a:lstStyle>
            <a:lvl1pPr>
              <a:defRPr sz="900"/>
            </a:lvl1pPr>
          </a:lstStyle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746FB85-F75D-4786-800E-4221FB40101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9756" y="6108279"/>
            <a:ext cx="1561480" cy="402081"/>
          </a:xfrm>
          <a:prstGeom prst="rect">
            <a:avLst/>
          </a:prstGeom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369A8DFB-8718-433B-96CB-7F029F7496D7}"/>
              </a:ext>
            </a:extLst>
          </p:cNvPr>
          <p:cNvSpPr/>
          <p:nvPr userDrawn="1"/>
        </p:nvSpPr>
        <p:spPr>
          <a:xfrm rot="547860">
            <a:off x="-3164125" y="31793"/>
            <a:ext cx="6778535" cy="7359028"/>
          </a:xfrm>
          <a:prstGeom prst="roundRect">
            <a:avLst>
              <a:gd name="adj" fmla="val 1309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accent4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882C04B-519B-4579-B2F7-5B8CD40DD33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360" y="6021288"/>
            <a:ext cx="2174031" cy="559814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 hasCustomPrompt="1"/>
          </p:nvPr>
        </p:nvSpPr>
        <p:spPr>
          <a:xfrm>
            <a:off x="335361" y="831912"/>
            <a:ext cx="2520280" cy="4829335"/>
          </a:xfrm>
        </p:spPr>
        <p:txBody>
          <a:bodyPr anchor="t">
            <a:normAutofit/>
          </a:bodyPr>
          <a:lstStyle>
            <a:lvl1pPr algn="l">
              <a:defRPr sz="2000">
                <a:solidFill>
                  <a:schemeClr val="bg1"/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1842038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5_Título y objeto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165600" y="831912"/>
            <a:ext cx="7416800" cy="5078233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65600" y="6126756"/>
            <a:ext cx="3860800" cy="365125"/>
          </a:xfrm>
        </p:spPr>
        <p:txBody>
          <a:bodyPr/>
          <a:lstStyle>
            <a:lvl1pPr>
              <a:defRPr sz="900"/>
            </a:lvl1pPr>
          </a:lstStyle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737600" y="6126756"/>
            <a:ext cx="2844800" cy="365125"/>
          </a:xfrm>
        </p:spPr>
        <p:txBody>
          <a:bodyPr/>
          <a:lstStyle>
            <a:lvl1pPr>
              <a:defRPr sz="900"/>
            </a:lvl1pPr>
          </a:lstStyle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746FB85-F75D-4786-800E-4221FB40101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9756" y="6108279"/>
            <a:ext cx="1561480" cy="402081"/>
          </a:xfrm>
          <a:prstGeom prst="rect">
            <a:avLst/>
          </a:prstGeom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369A8DFB-8718-433B-96CB-7F029F7496D7}"/>
              </a:ext>
            </a:extLst>
          </p:cNvPr>
          <p:cNvSpPr/>
          <p:nvPr userDrawn="1"/>
        </p:nvSpPr>
        <p:spPr>
          <a:xfrm rot="547860">
            <a:off x="-3164125" y="31793"/>
            <a:ext cx="6778535" cy="7359028"/>
          </a:xfrm>
          <a:prstGeom prst="roundRect">
            <a:avLst>
              <a:gd name="adj" fmla="val 13096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accent4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882C04B-519B-4579-B2F7-5B8CD40DD33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360" y="6021288"/>
            <a:ext cx="2174031" cy="559814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 hasCustomPrompt="1"/>
          </p:nvPr>
        </p:nvSpPr>
        <p:spPr>
          <a:xfrm>
            <a:off x="335361" y="831912"/>
            <a:ext cx="2520280" cy="4829335"/>
          </a:xfrm>
        </p:spPr>
        <p:txBody>
          <a:bodyPr anchor="t">
            <a:normAutofit/>
          </a:bodyPr>
          <a:lstStyle>
            <a:lvl1pPr algn="l">
              <a:defRPr sz="2000">
                <a:solidFill>
                  <a:schemeClr val="bg1"/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4061857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6_Título y objeto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165600" y="831912"/>
            <a:ext cx="7416800" cy="5078233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65600" y="6126756"/>
            <a:ext cx="3860800" cy="365125"/>
          </a:xfrm>
        </p:spPr>
        <p:txBody>
          <a:bodyPr/>
          <a:lstStyle>
            <a:lvl1pPr>
              <a:defRPr sz="900"/>
            </a:lvl1pPr>
          </a:lstStyle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737600" y="6126756"/>
            <a:ext cx="2844800" cy="365125"/>
          </a:xfrm>
        </p:spPr>
        <p:txBody>
          <a:bodyPr/>
          <a:lstStyle>
            <a:lvl1pPr>
              <a:defRPr sz="900"/>
            </a:lvl1pPr>
          </a:lstStyle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746FB85-F75D-4786-800E-4221FB40101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9756" y="6108279"/>
            <a:ext cx="1561480" cy="402081"/>
          </a:xfrm>
          <a:prstGeom prst="rect">
            <a:avLst/>
          </a:prstGeom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369A8DFB-8718-433B-96CB-7F029F7496D7}"/>
              </a:ext>
            </a:extLst>
          </p:cNvPr>
          <p:cNvSpPr/>
          <p:nvPr userDrawn="1"/>
        </p:nvSpPr>
        <p:spPr>
          <a:xfrm rot="547860">
            <a:off x="-3164125" y="31793"/>
            <a:ext cx="6778535" cy="7359028"/>
          </a:xfrm>
          <a:prstGeom prst="roundRect">
            <a:avLst>
              <a:gd name="adj" fmla="val 13096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accent4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882C04B-519B-4579-B2F7-5B8CD40DD33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360" y="6021288"/>
            <a:ext cx="2174031" cy="559814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 hasCustomPrompt="1"/>
          </p:nvPr>
        </p:nvSpPr>
        <p:spPr>
          <a:xfrm>
            <a:off x="335361" y="831912"/>
            <a:ext cx="2520280" cy="4829335"/>
          </a:xfrm>
        </p:spPr>
        <p:txBody>
          <a:bodyPr anchor="t">
            <a:normAutofit/>
          </a:bodyPr>
          <a:lstStyle>
            <a:lvl1pPr algn="l">
              <a:defRPr sz="2000">
                <a:solidFill>
                  <a:schemeClr val="bg1"/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42555657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Título y objetos">
    <p:bg>
      <p:bgPr>
        <a:solidFill>
          <a:schemeClr val="bg2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51385" y="476672"/>
            <a:ext cx="11031015" cy="936104"/>
          </a:xfrm>
        </p:spPr>
        <p:txBody>
          <a:bodyPr>
            <a:normAutofit/>
          </a:bodyPr>
          <a:lstStyle>
            <a:lvl1pPr algn="l">
              <a:defRPr sz="2000">
                <a:solidFill>
                  <a:schemeClr val="accent4"/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51384" y="1700808"/>
            <a:ext cx="11031016" cy="4209337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65600" y="6126756"/>
            <a:ext cx="3860800" cy="365125"/>
          </a:xfrm>
        </p:spPr>
        <p:txBody>
          <a:bodyPr/>
          <a:lstStyle>
            <a:lvl1pPr>
              <a:defRPr sz="900">
                <a:solidFill>
                  <a:schemeClr val="accent4"/>
                </a:solidFill>
              </a:defRPr>
            </a:lvl1pPr>
          </a:lstStyle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737600" y="6126756"/>
            <a:ext cx="2844800" cy="365125"/>
          </a:xfrm>
        </p:spPr>
        <p:txBody>
          <a:bodyPr/>
          <a:lstStyle>
            <a:lvl1pPr>
              <a:defRPr sz="900">
                <a:solidFill>
                  <a:schemeClr val="accent4"/>
                </a:solidFill>
              </a:defRPr>
            </a:lvl1pPr>
          </a:lstStyle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746FB85-F75D-4786-800E-4221FB40101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9756" y="6108279"/>
            <a:ext cx="1561480" cy="402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21467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600206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609600" y="6356359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847CFC-816F-41D0-AAC0-9BF4FEBC753E}" type="datetimeFigureOut">
              <a:rPr lang="es-ES" smtClean="0"/>
              <a:t>17/09/2019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165600" y="635635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737600" y="6356359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FADFE-3B8F-471C-ABF0-DBC7717ECBBC}" type="slidenum">
              <a:rPr lang="es-ES" smtClean="0"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9" r:id="rId3"/>
    <p:sldLayoutId id="2147483650" r:id="rId4"/>
    <p:sldLayoutId id="2147483661" r:id="rId5"/>
    <p:sldLayoutId id="2147483666" r:id="rId6"/>
    <p:sldLayoutId id="2147483667" r:id="rId7"/>
    <p:sldLayoutId id="2147483668" r:id="rId8"/>
    <p:sldLayoutId id="2147483665" r:id="rId9"/>
    <p:sldLayoutId id="2147483664" r:id="rId10"/>
    <p:sldLayoutId id="2147483670" r:id="rId11"/>
    <p:sldLayoutId id="2147483651" r:id="rId12"/>
    <p:sldLayoutId id="2147483662" r:id="rId13"/>
    <p:sldLayoutId id="2147483663" r:id="rId14"/>
    <p:sldLayoutId id="2147483652" r:id="rId15"/>
    <p:sldLayoutId id="2147483671" r:id="rId16"/>
  </p:sldLayoutIdLst>
  <p:txStyles>
    <p:titleStyle>
      <a:lvl1pPr algn="ctr" defTabSz="385763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4661" indent="-144661" algn="l" defTabSz="385763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13433" indent="-120551" algn="l" defTabSz="385763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82204" indent="-96441" algn="l" defTabSz="385763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75085" indent="-96441" algn="l" defTabSz="385763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67966" indent="-96441" algn="l" defTabSz="385763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60847" indent="-96441" algn="l" defTabSz="385763" rtl="0" eaLnBrk="1" latinLnBrk="0" hangingPunct="1">
        <a:spcBef>
          <a:spcPct val="20000"/>
        </a:spcBef>
        <a:buFont typeface="Arial" pitchFamily="34" charset="0"/>
        <a:buChar char="•"/>
        <a:defRPr sz="844" kern="1200">
          <a:solidFill>
            <a:schemeClr val="tx1"/>
          </a:solidFill>
          <a:latin typeface="+mn-lt"/>
          <a:ea typeface="+mn-ea"/>
          <a:cs typeface="+mn-cs"/>
        </a:defRPr>
      </a:lvl6pPr>
      <a:lvl7pPr marL="1253729" indent="-96441" algn="l" defTabSz="385763" rtl="0" eaLnBrk="1" latinLnBrk="0" hangingPunct="1">
        <a:spcBef>
          <a:spcPct val="20000"/>
        </a:spcBef>
        <a:buFont typeface="Arial" pitchFamily="34" charset="0"/>
        <a:buChar char="•"/>
        <a:defRPr sz="844" kern="1200">
          <a:solidFill>
            <a:schemeClr val="tx1"/>
          </a:solidFill>
          <a:latin typeface="+mn-lt"/>
          <a:ea typeface="+mn-ea"/>
          <a:cs typeface="+mn-cs"/>
        </a:defRPr>
      </a:lvl7pPr>
      <a:lvl8pPr marL="1446610" indent="-96441" algn="l" defTabSz="385763" rtl="0" eaLnBrk="1" latinLnBrk="0" hangingPunct="1">
        <a:spcBef>
          <a:spcPct val="20000"/>
        </a:spcBef>
        <a:buFont typeface="Arial" pitchFamily="34" charset="0"/>
        <a:buChar char="•"/>
        <a:defRPr sz="844" kern="1200">
          <a:solidFill>
            <a:schemeClr val="tx1"/>
          </a:solidFill>
          <a:latin typeface="+mn-lt"/>
          <a:ea typeface="+mn-ea"/>
          <a:cs typeface="+mn-cs"/>
        </a:defRPr>
      </a:lvl8pPr>
      <a:lvl9pPr marL="1639491" indent="-96441" algn="l" defTabSz="385763" rtl="0" eaLnBrk="1" latinLnBrk="0" hangingPunct="1">
        <a:spcBef>
          <a:spcPct val="20000"/>
        </a:spcBef>
        <a:buFont typeface="Arial" pitchFamily="34" charset="0"/>
        <a:buChar char="•"/>
        <a:defRPr sz="84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1pPr>
      <a:lvl2pPr marL="192881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2pPr>
      <a:lvl3pPr marL="385763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3pPr>
      <a:lvl4pPr marL="578644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5pPr>
      <a:lvl6pPr marL="964406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6pPr>
      <a:lvl7pPr marL="1157288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7pPr>
      <a:lvl8pPr marL="1350169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8pPr>
      <a:lvl9pPr marL="1543050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483D1-9F89-4EA9-A07F-859E0A4B0F4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6B937F8-09BE-429A-8189-CF05D43A202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78491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4251071-4431-45D1-A2B7-271756FBD6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sz="24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2B5FB09-0364-4B68-B4A1-1AC657ED50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0896306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E50799-AE88-4823-84D3-F36C9AE4AF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GB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A6B1CF-9468-4F65-8B82-8B8E7B14D7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sz="2400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7DCA7EA1-7BE9-4080-AC61-25821E618E5F}"/>
              </a:ext>
            </a:extLst>
          </p:cNvPr>
          <p:cNvSpPr/>
          <p:nvPr/>
        </p:nvSpPr>
        <p:spPr>
          <a:xfrm rot="980073">
            <a:off x="7377551" y="-405548"/>
            <a:ext cx="6652472" cy="4435437"/>
          </a:xfrm>
          <a:prstGeom prst="roundRect">
            <a:avLst>
              <a:gd name="adj" fmla="val 16277"/>
            </a:avLst>
          </a:prstGeom>
          <a:blipFill dpi="0" rotWithShape="0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44056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06AF08-98A4-4538-A324-252CB45E40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GB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F0DC32-2DE9-40D9-B45F-E6C36301B7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sz="2400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ABF58FA-47CD-43EE-8D2E-6E753462147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4143772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CAE77B-B66E-4548-A072-9600DB9EB9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860511-CC49-40F3-80BD-7EAD39DA8FC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5035354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1A4497-5A42-4C23-8BFD-76E9F69A8B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987562-7F8D-4D35-9364-101C3690B4B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9749091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7F87F8-AFDF-449C-BCD7-C9B0244DB8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FEEBBB-F145-4B0A-A4AE-C54EA8FA77F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8653275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615F1CF-9842-4E14-9BDF-764EA0F25C2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endParaRPr lang="en-GB" sz="2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C06BAA-2B59-4E86-B7E8-45E3A4082C9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en-GB" sz="240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865BC89-9132-49A9-9898-70407E70E7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18347102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D5DEE4-8DF2-4CB8-943E-F7B3DE15848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916777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B4FAE4-01F6-4BA2-80C1-D156F01A502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A9D4764-4E4B-4E84-9F5E-67F7EA14D4A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GB" sz="2400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87BC5813-52B3-41FF-923F-00558C6CB64B}"/>
              </a:ext>
            </a:extLst>
          </p:cNvPr>
          <p:cNvSpPr/>
          <p:nvPr/>
        </p:nvSpPr>
        <p:spPr>
          <a:xfrm rot="19909426">
            <a:off x="3936451" y="2005765"/>
            <a:ext cx="10082852" cy="6324378"/>
          </a:xfrm>
          <a:prstGeom prst="roundRect">
            <a:avLst>
              <a:gd name="adj" fmla="val 16579"/>
            </a:avLst>
          </a:prstGeom>
          <a:blipFill dpi="0" rotWithShape="0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32401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A picture containing outdoor, green, ground, fence&#10;&#10;Description automatically generated">
            <a:extLst>
              <a:ext uri="{FF2B5EF4-FFF2-40B4-BE49-F238E27FC236}">
                <a16:creationId xmlns:a16="http://schemas.microsoft.com/office/drawing/2014/main" id="{77BC83A3-9739-43BE-96E0-CFCF302818C5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124744"/>
            <a:ext cx="12192000" cy="5733256"/>
          </a:xfr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0A2219D-8F4E-4841-AED6-B7161192CCB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2492896"/>
            <a:ext cx="9923628" cy="4365149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C3EA831D-BA00-4F9F-9F7D-335D7886FAB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E4B28A7E-1034-4457-803E-96CFD8D1CBC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4892299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Placeholder 14" descr="A field with a mountain in the background&#10;&#10;Description automatically generated">
            <a:extLst>
              <a:ext uri="{FF2B5EF4-FFF2-40B4-BE49-F238E27FC236}">
                <a16:creationId xmlns:a16="http://schemas.microsoft.com/office/drawing/2014/main" id="{1BB4AF58-AEE7-435D-A2F5-3395D8CAE7B8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124744"/>
            <a:ext cx="12192000" cy="5733256"/>
          </a:xfr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0A2219D-8F4E-4841-AED6-B7161192CCB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492896"/>
            <a:ext cx="9923628" cy="436514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316FB32-9838-4846-BE86-82572B56B49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E3DCBC27-E714-4FC1-B312-E8500D8CBF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5360" y="4653136"/>
            <a:ext cx="5400599" cy="576064"/>
          </a:xfrm>
        </p:spPr>
        <p:txBody>
          <a:bodyPr>
            <a:noAutofit/>
          </a:bodyPr>
          <a:lstStyle/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3013872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DD4FD5-A506-437D-B3CF-841EA1C113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GB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DE2FF4-C0ED-465B-83C2-B3D56900D9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265115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ADF9A4-AFA5-4355-B277-E81F43E37F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GB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7EB7BF-32CD-4323-8DAB-3409D3208B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851920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FA2B84-539A-4D12-B655-BEF247B6D6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DD48EB-FBCD-4B0F-A093-72F926AF5B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19529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68E0E1A-7EC9-4F0D-90F1-309C43D24A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sz="24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1287065-F6DA-417A-9089-4641EA7C19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6731513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4A377BA-96DD-4369-97C6-ED0EBF91CC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sz="24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E3640BE-0B4A-4F20-A2D8-F3B5A529EC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19402604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Custom 5">
      <a:dk1>
        <a:srgbClr val="63666A"/>
      </a:dk1>
      <a:lt1>
        <a:sysClr val="window" lastClr="FFFFFF"/>
      </a:lt1>
      <a:dk2>
        <a:srgbClr val="00B2A9"/>
      </a:dk2>
      <a:lt2>
        <a:srgbClr val="FFFFFF"/>
      </a:lt2>
      <a:accent1>
        <a:srgbClr val="E0004D"/>
      </a:accent1>
      <a:accent2>
        <a:srgbClr val="F2A900"/>
      </a:accent2>
      <a:accent3>
        <a:srgbClr val="FFEEC9"/>
      </a:accent3>
      <a:accent4>
        <a:srgbClr val="001489"/>
      </a:accent4>
      <a:accent5>
        <a:srgbClr val="A9B265"/>
      </a:accent5>
      <a:accent6>
        <a:srgbClr val="543468"/>
      </a:accent6>
      <a:hlink>
        <a:srgbClr val="001489"/>
      </a:hlink>
      <a:folHlink>
        <a:srgbClr val="543468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Widescreen</PresentationFormat>
  <Paragraphs>1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0" baseType="lpstr">
      <vt:lpstr>Arial</vt:lpstr>
      <vt:lpstr>Calibri</vt:lpstr>
      <vt:lpstr>Tema de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Carlos</dc:creator>
  <cp:lastModifiedBy>Carlos Corao</cp:lastModifiedBy>
  <cp:revision>18</cp:revision>
  <dcterms:created xsi:type="dcterms:W3CDTF">2019-04-12T09:16:11Z</dcterms:created>
  <dcterms:modified xsi:type="dcterms:W3CDTF">2019-09-17T20:13:24Z</dcterms:modified>
</cp:coreProperties>
</file>