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9" r:id="rId4"/>
    <p:sldId id="270" r:id="rId5"/>
    <p:sldId id="258" r:id="rId6"/>
    <p:sldId id="259" r:id="rId7"/>
    <p:sldId id="260" r:id="rId8"/>
    <p:sldId id="266" r:id="rId9"/>
    <p:sldId id="267" r:id="rId10"/>
    <p:sldId id="268" r:id="rId11"/>
    <p:sldId id="261" r:id="rId12"/>
    <p:sldId id="271" r:id="rId13"/>
    <p:sldId id="262" r:id="rId14"/>
    <p:sldId id="263" r:id="rId15"/>
    <p:sldId id="264" r:id="rId16"/>
    <p:sldId id="265" r:id="rId17"/>
    <p:sldId id="272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CFC8-9E03-459D-AE29-8F7BA7CC91C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8485A-0BFF-46BC-85EE-66EBCD3C3F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8485A-0BFF-46BC-85EE-66EBCD3C3F8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2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360" y="1772816"/>
            <a:ext cx="4680520" cy="147002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360" y="3429000"/>
            <a:ext cx="3096344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4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60" y="6038774"/>
            <a:ext cx="2174031" cy="524841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A6DD261-0CE3-4CBD-B851-DBA89568D727}"/>
              </a:ext>
            </a:extLst>
          </p:cNvPr>
          <p:cNvSpPr/>
          <p:nvPr userDrawn="1"/>
        </p:nvSpPr>
        <p:spPr>
          <a:xfrm rot="19909426">
            <a:off x="3936451" y="2005765"/>
            <a:ext cx="10082852" cy="6324378"/>
          </a:xfrm>
          <a:prstGeom prst="roundRect">
            <a:avLst>
              <a:gd name="adj" fmla="val 16579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accent4"/>
                </a:solidFill>
              </a:rPr>
              <a:t>Image</a:t>
            </a:r>
            <a:endParaRPr lang="en-GB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6336701" cy="936104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6336703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1475AEB-572A-4C70-9E45-6C1D1D6E698E}"/>
              </a:ext>
            </a:extLst>
          </p:cNvPr>
          <p:cNvSpPr/>
          <p:nvPr userDrawn="1"/>
        </p:nvSpPr>
        <p:spPr>
          <a:xfrm rot="980073">
            <a:off x="7377550" y="-405548"/>
            <a:ext cx="6652472" cy="4435437"/>
          </a:xfrm>
          <a:prstGeom prst="roundRect">
            <a:avLst>
              <a:gd name="adj" fmla="val 16277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accent4"/>
                </a:solidFill>
              </a:rPr>
              <a:t>Image</a:t>
            </a:r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BC45C0-187A-4C53-85F4-A35738B767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7" y="6120049"/>
            <a:ext cx="1561477" cy="37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3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6336701" cy="936104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6336703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6C85C81-2B3F-4565-ACBC-26EB4FCC7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32104" y="0"/>
            <a:ext cx="5159896" cy="5910263"/>
          </a:xfrm>
        </p:spPr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1C9DE4-A5B0-4B9E-B524-EE05C690C2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7" y="6120049"/>
            <a:ext cx="1561477" cy="37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52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515313" y="2750987"/>
            <a:ext cx="7511087" cy="1362075"/>
          </a:xfrm>
        </p:spPr>
        <p:txBody>
          <a:bodyPr anchor="t">
            <a:noAutofit/>
          </a:bodyPr>
          <a:lstStyle>
            <a:lvl1pPr algn="l">
              <a:defRPr sz="40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313" y="1042946"/>
            <a:ext cx="7511087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0A5B2-748E-491F-AB76-F4F663C90E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6" y="6120838"/>
            <a:ext cx="1561479" cy="376963"/>
          </a:xfrm>
          <a:prstGeom prst="rect">
            <a:avLst/>
          </a:prstGeom>
        </p:spPr>
      </p:pic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515313" y="2750987"/>
            <a:ext cx="7511087" cy="1362075"/>
          </a:xfrm>
        </p:spPr>
        <p:txBody>
          <a:bodyPr anchor="t">
            <a:noAutofit/>
          </a:bodyPr>
          <a:lstStyle>
            <a:lvl1pPr algn="l">
              <a:defRPr sz="40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313" y="1042946"/>
            <a:ext cx="7511087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C34509-1AEF-4F33-9B89-F5230562FF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6" y="6120838"/>
            <a:ext cx="1561479" cy="3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9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515313" y="2750987"/>
            <a:ext cx="7511087" cy="1362075"/>
          </a:xfrm>
        </p:spPr>
        <p:txBody>
          <a:bodyPr anchor="t">
            <a:noAutofit/>
          </a:bodyPr>
          <a:lstStyle>
            <a:lvl1pPr algn="l">
              <a:defRPr sz="40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313" y="1042946"/>
            <a:ext cx="7511087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83840D-E7D1-40C7-9098-F44743F48F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6" y="6120838"/>
            <a:ext cx="1561479" cy="3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62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49756" y="1600207"/>
            <a:ext cx="5444644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7"/>
            <a:ext cx="5384800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4 Marcador de pie de página">
            <a:extLst>
              <a:ext uri="{FF2B5EF4-FFF2-40B4-BE49-F238E27FC236}">
                <a16:creationId xmlns:a16="http://schemas.microsoft.com/office/drawing/2014/main" id="{FFBB1469-CFAF-46EC-B3A9-7CE823905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10" name="5 Marcador de número de diapositiva">
            <a:extLst>
              <a:ext uri="{FF2B5EF4-FFF2-40B4-BE49-F238E27FC236}">
                <a16:creationId xmlns:a16="http://schemas.microsoft.com/office/drawing/2014/main" id="{A4248108-52AE-4C3E-8D32-FF48FA20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CCD5FF6-06C4-4755-8030-1B66A7C4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5" y="476672"/>
            <a:ext cx="11031015" cy="936104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35C93D-E31A-4DA3-A364-3F0E83E97F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7" y="6120049"/>
            <a:ext cx="1561477" cy="3785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335360" y="2693987"/>
            <a:ext cx="4680520" cy="1470025"/>
          </a:xfrm>
        </p:spPr>
        <p:txBody>
          <a:bodyPr>
            <a:noAutofit/>
          </a:bodyPr>
          <a:lstStyle>
            <a:lvl1pPr algn="l">
              <a:defRPr sz="6000" b="1">
                <a:solidFill>
                  <a:schemeClr val="accent4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C36443-77FA-4010-B7DC-BF97790202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62" y="1576105"/>
            <a:ext cx="2562120" cy="62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01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360" y="2693987"/>
            <a:ext cx="4680520" cy="147002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360" y="4365104"/>
            <a:ext cx="3816424" cy="7044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60" y="1576105"/>
            <a:ext cx="2562124" cy="62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9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4679DA-D370-47AD-ADED-AF2CD4DC6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24744"/>
            <a:ext cx="12192000" cy="5733256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B86F7F-74FF-4EF2-9735-01510EC6AC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492896"/>
            <a:ext cx="9923628" cy="436514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360" y="5366523"/>
            <a:ext cx="5400599" cy="93534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360" y="4904072"/>
            <a:ext cx="5400599" cy="325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2DBAED-687F-49F2-87BB-AD1088DD2A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60" y="278017"/>
            <a:ext cx="2304256" cy="55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9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756" y="476672"/>
            <a:ext cx="4034076" cy="12961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83832" y="1772817"/>
            <a:ext cx="6998568" cy="4104456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3F607136-F62C-403A-A8AF-EB7F62B94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832" y="6126756"/>
            <a:ext cx="3442568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5AE2A22F-8885-4B3E-A7E2-BE3FEC7D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7FF3D3-7B36-4AA2-9975-6B3E03E783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7" y="6120049"/>
            <a:ext cx="1561477" cy="3785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11031015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11031016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7B8555-6AAA-494F-B616-BD080477E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7" y="6120049"/>
            <a:ext cx="1561477" cy="37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5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5600" y="831912"/>
            <a:ext cx="74168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3164125" y="31793"/>
            <a:ext cx="6778535" cy="7359028"/>
          </a:xfrm>
          <a:prstGeom prst="roundRect">
            <a:avLst>
              <a:gd name="adj" fmla="val 130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35361" y="831912"/>
            <a:ext cx="2520280" cy="4829335"/>
          </a:xfrm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21B07B-E39C-44DC-BF93-7EDB6C5F9C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6" y="6120838"/>
            <a:ext cx="1561479" cy="3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0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5600" y="831912"/>
            <a:ext cx="74168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3164125" y="31793"/>
            <a:ext cx="6778535" cy="7359028"/>
          </a:xfrm>
          <a:prstGeom prst="roundRect">
            <a:avLst>
              <a:gd name="adj" fmla="val 130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35361" y="831912"/>
            <a:ext cx="2520280" cy="4829335"/>
          </a:xfrm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EA1A38-B213-452C-91A0-BB7F5F2072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6" y="6120838"/>
            <a:ext cx="1561479" cy="3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8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5600" y="831912"/>
            <a:ext cx="74168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3164125" y="31793"/>
            <a:ext cx="6778535" cy="7359028"/>
          </a:xfrm>
          <a:prstGeom prst="roundRect">
            <a:avLst>
              <a:gd name="adj" fmla="val 1309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35361" y="831912"/>
            <a:ext cx="2520280" cy="4829335"/>
          </a:xfrm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9CB593-7FF6-43D6-AB59-685EC182FD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6" y="6120838"/>
            <a:ext cx="1561479" cy="3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6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y objetos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11031015" cy="936104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11031016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F975BD-65F0-479F-A542-97DD64E64F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57" y="6120049"/>
            <a:ext cx="1561477" cy="37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4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9" r:id="rId3"/>
    <p:sldLayoutId id="2147483650" r:id="rId4"/>
    <p:sldLayoutId id="2147483661" r:id="rId5"/>
    <p:sldLayoutId id="2147483666" r:id="rId6"/>
    <p:sldLayoutId id="2147483667" r:id="rId7"/>
    <p:sldLayoutId id="2147483668" r:id="rId8"/>
    <p:sldLayoutId id="2147483665" r:id="rId9"/>
    <p:sldLayoutId id="2147483664" r:id="rId10"/>
    <p:sldLayoutId id="2147483670" r:id="rId11"/>
    <p:sldLayoutId id="2147483651" r:id="rId12"/>
    <p:sldLayoutId id="2147483662" r:id="rId13"/>
    <p:sldLayoutId id="2147483663" r:id="rId14"/>
    <p:sldLayoutId id="2147483652" r:id="rId15"/>
    <p:sldLayoutId id="2147483671" r:id="rId16"/>
  </p:sldLayoutIdLst>
  <p:txStyles>
    <p:titleStyle>
      <a:lvl1pPr algn="ctr" defTabSz="385763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661" indent="-14466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13433" indent="-12055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4FAE4-01F6-4BA2-80C1-D156F01A50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9D4764-4E4B-4E84-9F5E-67F7EA14D4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BC5813-52B3-41FF-923F-00558C6CB64B}"/>
              </a:ext>
            </a:extLst>
          </p:cNvPr>
          <p:cNvSpPr/>
          <p:nvPr/>
        </p:nvSpPr>
        <p:spPr>
          <a:xfrm rot="19909426">
            <a:off x="3936451" y="2005765"/>
            <a:ext cx="10082852" cy="6324378"/>
          </a:xfrm>
          <a:prstGeom prst="roundRect">
            <a:avLst>
              <a:gd name="adj" fmla="val 16579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240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251071-4431-45D1-A2B7-271756FBD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B5FB09-0364-4B68-B4A1-1AC657ED5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89630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0799-AE88-4823-84D3-F36C9AE4A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6B1CF-9468-4F65-8B82-8B8E7B14D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CA7EA1-7BE9-4080-AC61-25821E618E5F}"/>
              </a:ext>
            </a:extLst>
          </p:cNvPr>
          <p:cNvSpPr/>
          <p:nvPr/>
        </p:nvSpPr>
        <p:spPr>
          <a:xfrm rot="980073">
            <a:off x="7377551" y="-405548"/>
            <a:ext cx="6652472" cy="4435437"/>
          </a:xfrm>
          <a:prstGeom prst="roundRect">
            <a:avLst>
              <a:gd name="adj" fmla="val 16277"/>
            </a:avLst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40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6AF08-98A4-4538-A324-252CB45E4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0DC32-2DE9-40D9-B45F-E6C36301B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BF58FA-47CD-43EE-8D2E-6E753462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1437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AE77B-B66E-4548-A072-9600DB9E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0511-CC49-40F3-80BD-7EAD39DA8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03535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A4497-5A42-4C23-8BFD-76E9F69A8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87562-7F8D-4D35-9364-101C3690B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74909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87F8-AFDF-449C-BCD7-C9B0244D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EEBBB-F145-4B0A-A4AE-C54EA8FA7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5327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15F1CF-9842-4E14-9BDF-764EA0F25C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06BAA-2B59-4E86-B7E8-45E3A4082C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65BC89-9132-49A9-9898-70407E70E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34710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5DEE4-8DF2-4CB8-943E-F7B3DE1584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Gracias!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67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483D1-9F89-4EA9-A07F-859E0A4B0F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937F8-09BE-429A-8189-CF05D43A20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84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outdoor, green, ground, fence&#10;&#10;Description automatically generated">
            <a:extLst>
              <a:ext uri="{FF2B5EF4-FFF2-40B4-BE49-F238E27FC236}">
                <a16:creationId xmlns:a16="http://schemas.microsoft.com/office/drawing/2014/main" id="{77BC83A3-9739-43BE-96E0-CFCF302818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24744"/>
            <a:ext cx="12192000" cy="573325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A2219D-8F4E-4841-AED6-B7161192C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492896"/>
            <a:ext cx="9923628" cy="43651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EA831D-BA00-4F9F-9F7D-335D7886FA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4B28A7E-1034-4457-803E-96CFD8D1CB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8922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field with a mountain in the background&#10;&#10;Description automatically generated">
            <a:extLst>
              <a:ext uri="{FF2B5EF4-FFF2-40B4-BE49-F238E27FC236}">
                <a16:creationId xmlns:a16="http://schemas.microsoft.com/office/drawing/2014/main" id="{1BB4AF58-AEE7-435D-A2F5-3395D8CAE7B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24744"/>
            <a:ext cx="12192000" cy="573325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A2219D-8F4E-4841-AED6-B7161192C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92896"/>
            <a:ext cx="9923628" cy="43651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16FB32-9838-4846-BE86-82572B56B4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3DCBC27-E714-4FC1-B312-E8500D8CBF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360" y="4653136"/>
            <a:ext cx="5400599" cy="576064"/>
          </a:xfrm>
        </p:spPr>
        <p:txBody>
          <a:bodyPr>
            <a:no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0138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4FD5-A506-437D-B3CF-841EA1C1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2FF4-C0ED-465B-83C2-B3D56900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651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DF9A4-AFA5-4355-B277-E81F43E3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EB7BF-32CD-4323-8DAB-3409D3208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19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A2B84-539A-4D12-B655-BEF247B6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D48EB-FBCD-4B0F-A093-72F926AF5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5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8E0E1A-7EC9-4F0D-90F1-309C43D24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287065-F6DA-417A-9089-4641EA7C1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315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377BA-96DD-4369-97C6-ED0EBF91C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640BE-0B4A-4F20-A2D8-F3B5A529E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40260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5">
      <a:dk1>
        <a:srgbClr val="63666A"/>
      </a:dk1>
      <a:lt1>
        <a:sysClr val="window" lastClr="FFFFFF"/>
      </a:lt1>
      <a:dk2>
        <a:srgbClr val="00B2A9"/>
      </a:dk2>
      <a:lt2>
        <a:srgbClr val="FFFFFF"/>
      </a:lt2>
      <a:accent1>
        <a:srgbClr val="E0004D"/>
      </a:accent1>
      <a:accent2>
        <a:srgbClr val="F2A900"/>
      </a:accent2>
      <a:accent3>
        <a:srgbClr val="FFEEC9"/>
      </a:accent3>
      <a:accent4>
        <a:srgbClr val="001489"/>
      </a:accent4>
      <a:accent5>
        <a:srgbClr val="A9B265"/>
      </a:accent5>
      <a:accent6>
        <a:srgbClr val="543468"/>
      </a:accent6>
      <a:hlink>
        <a:srgbClr val="001489"/>
      </a:hlink>
      <a:folHlink>
        <a:srgbClr val="54346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Widescreen</PresentationFormat>
  <Paragraphs>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</dc:creator>
  <cp:lastModifiedBy>Carlos Corao</cp:lastModifiedBy>
  <cp:revision>20</cp:revision>
  <dcterms:created xsi:type="dcterms:W3CDTF">2019-04-12T09:16:11Z</dcterms:created>
  <dcterms:modified xsi:type="dcterms:W3CDTF">2019-10-14T08:14:50Z</dcterms:modified>
</cp:coreProperties>
</file>