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9" r:id="rId3"/>
    <p:sldId id="270" r:id="rId4"/>
    <p:sldId id="271" r:id="rId5"/>
    <p:sldId id="258" r:id="rId6"/>
    <p:sldId id="259" r:id="rId7"/>
    <p:sldId id="260" r:id="rId8"/>
    <p:sldId id="266" r:id="rId9"/>
    <p:sldId id="267" r:id="rId10"/>
    <p:sldId id="268" r:id="rId11"/>
    <p:sldId id="261" r:id="rId12"/>
    <p:sldId id="273" r:id="rId13"/>
    <p:sldId id="262" r:id="rId14"/>
    <p:sldId id="263" r:id="rId15"/>
    <p:sldId id="264" r:id="rId16"/>
    <p:sldId id="265" r:id="rId17"/>
    <p:sldId id="274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29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4CFC8-9E03-459D-AE29-8F7BA7CC91C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8485A-0BFF-46BC-85EE-66EBCD3C3F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05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98485A-0BFF-46BC-85EE-66EBCD3C3F8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62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1772817"/>
            <a:ext cx="4032448" cy="1470025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3501008"/>
            <a:ext cx="3168352" cy="104952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accent4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6106299"/>
            <a:ext cx="1912897" cy="461800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A6DD261-0CE3-4CBD-B851-DBA89568D727}"/>
              </a:ext>
            </a:extLst>
          </p:cNvPr>
          <p:cNvSpPr/>
          <p:nvPr userDrawn="1"/>
        </p:nvSpPr>
        <p:spPr>
          <a:xfrm rot="19909426">
            <a:off x="4464952" y="1320535"/>
            <a:ext cx="7562139" cy="6324378"/>
          </a:xfrm>
          <a:prstGeom prst="roundRect">
            <a:avLst>
              <a:gd name="adj" fmla="val 16579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dirty="0">
                <a:solidFill>
                  <a:schemeClr val="accent4"/>
                </a:solidFill>
              </a:rPr>
              <a:t>Image</a:t>
            </a:r>
            <a:endParaRPr lang="en-GB" sz="1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1475AEB-572A-4C70-9E45-6C1D1D6E698E}"/>
              </a:ext>
            </a:extLst>
          </p:cNvPr>
          <p:cNvSpPr/>
          <p:nvPr userDrawn="1"/>
        </p:nvSpPr>
        <p:spPr>
          <a:xfrm rot="980073">
            <a:off x="5533163" y="-405548"/>
            <a:ext cx="4989354" cy="4435437"/>
          </a:xfrm>
          <a:prstGeom prst="roundRect">
            <a:avLst>
              <a:gd name="adj" fmla="val 16277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dirty="0">
                <a:solidFill>
                  <a:schemeClr val="accent4"/>
                </a:solidFill>
              </a:rPr>
              <a:t>Image</a:t>
            </a:r>
            <a:endParaRPr lang="en-GB" sz="1800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3540" y="476672"/>
            <a:ext cx="4596596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3538" y="1700809"/>
            <a:ext cx="4596596" cy="4209337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0D7ECD-D206-411C-8B0B-C2891AE4C6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6757"/>
            <a:ext cx="1506140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3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3540" y="476672"/>
            <a:ext cx="4596596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3538" y="1700809"/>
            <a:ext cx="4596596" cy="4209337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4BBE44-FF89-4118-8676-91ACEBEC4A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76412" y="0"/>
            <a:ext cx="3967588" cy="5910944"/>
          </a:xfrm>
        </p:spPr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6466BC-93D1-4780-B44B-657CB3A135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6757"/>
            <a:ext cx="1506140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58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86485" y="2750987"/>
            <a:ext cx="5633315" cy="1362075"/>
          </a:xfrm>
        </p:spPr>
        <p:txBody>
          <a:bodyPr anchor="t">
            <a:noAutofit/>
          </a:bodyPr>
          <a:lstStyle>
            <a:lvl1pPr algn="l">
              <a:defRPr sz="32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6485" y="1042946"/>
            <a:ext cx="5633315" cy="150018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219222-A2D6-49F1-856F-19B6C8578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7518"/>
            <a:ext cx="1506140" cy="3636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Encabezado de secció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86485" y="2750987"/>
            <a:ext cx="5633315" cy="1362075"/>
          </a:xfrm>
        </p:spPr>
        <p:txBody>
          <a:bodyPr anchor="t">
            <a:noAutofit/>
          </a:bodyPr>
          <a:lstStyle>
            <a:lvl1pPr algn="l">
              <a:defRPr sz="32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6485" y="1042946"/>
            <a:ext cx="5633315" cy="150018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C0C28E-94AD-463C-8DFC-EC0F897D29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7518"/>
            <a:ext cx="1506140" cy="36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793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Encabezado de secció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86485" y="2750987"/>
            <a:ext cx="5633315" cy="1362075"/>
          </a:xfrm>
        </p:spPr>
        <p:txBody>
          <a:bodyPr anchor="t">
            <a:noAutofit/>
          </a:bodyPr>
          <a:lstStyle>
            <a:lvl1pPr algn="l">
              <a:defRPr sz="32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6485" y="1042946"/>
            <a:ext cx="5633315" cy="150018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6D3647-6178-4EB3-BC01-AF2D9A108C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7518"/>
            <a:ext cx="1506140" cy="36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662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12317" y="1600207"/>
            <a:ext cx="4083483" cy="42770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7"/>
            <a:ext cx="4038600" cy="42770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4 Marcador de pie de página">
            <a:extLst>
              <a:ext uri="{FF2B5EF4-FFF2-40B4-BE49-F238E27FC236}">
                <a16:creationId xmlns:a16="http://schemas.microsoft.com/office/drawing/2014/main" id="{FFBB1469-CFAF-46EC-B3A9-7CE823905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10" name="5 Marcador de número de diapositiva">
            <a:extLst>
              <a:ext uri="{FF2B5EF4-FFF2-40B4-BE49-F238E27FC236}">
                <a16:creationId xmlns:a16="http://schemas.microsoft.com/office/drawing/2014/main" id="{A4248108-52AE-4C3E-8D32-FF48FA20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BCCD5FF6-06C4-4755-8030-1B66A7C4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39" y="476672"/>
            <a:ext cx="8273261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3620291-8F42-4C76-896D-7B1C76D438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6757"/>
            <a:ext cx="1506140" cy="3651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251520" y="2982224"/>
            <a:ext cx="3600400" cy="1470025"/>
          </a:xfrm>
        </p:spPr>
        <p:txBody>
          <a:bodyPr>
            <a:noAutofit/>
          </a:bodyPr>
          <a:lstStyle>
            <a:lvl1pPr algn="l">
              <a:defRPr sz="5400" b="1">
                <a:solidFill>
                  <a:schemeClr val="accent4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!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2223349"/>
            <a:ext cx="1944215" cy="47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75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2982224"/>
            <a:ext cx="3600400" cy="1470025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3600400" cy="70441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2223349"/>
            <a:ext cx="1944215" cy="47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96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4679DA-D370-47AD-ADED-AF2CD4DC6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241768"/>
            <a:ext cx="1944215" cy="4713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89F05D-B05D-47C0-9DFA-FFE1D2E2E3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924944"/>
            <a:ext cx="8702370" cy="395800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5445224"/>
            <a:ext cx="5040560" cy="935345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4829630"/>
            <a:ext cx="3600400" cy="508673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0978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12317" y="476671"/>
            <a:ext cx="3025557" cy="1296146"/>
          </a:xfrm>
        </p:spPr>
        <p:txBody>
          <a:bodyPr anchor="t"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24200" y="1772817"/>
            <a:ext cx="5562600" cy="4104456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5AE2A22F-8885-4B3E-A7E2-BE3FEC7DE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95B896-6AFF-4B47-B9EF-26616D5836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6757"/>
            <a:ext cx="1506140" cy="365125"/>
          </a:xfrm>
          <a:prstGeom prst="rect">
            <a:avLst/>
          </a:prstGeom>
        </p:spPr>
      </p:pic>
      <p:sp>
        <p:nvSpPr>
          <p:cNvPr id="7" name="4 Marcador de pie de página">
            <a:extLst>
              <a:ext uri="{FF2B5EF4-FFF2-40B4-BE49-F238E27FC236}">
                <a16:creationId xmlns:a16="http://schemas.microsoft.com/office/drawing/2014/main" id="{633AF76B-F30D-4786-A12A-84A943D38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3539" y="476672"/>
            <a:ext cx="8273261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3538" y="1700809"/>
            <a:ext cx="8273262" cy="42093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A77E15-AE8A-416C-836B-EA90DC3C81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6757"/>
            <a:ext cx="1506140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5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ítulo y objetos"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3539" y="476672"/>
            <a:ext cx="8273261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3538" y="1700809"/>
            <a:ext cx="8273262" cy="42093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FDAF87-134D-4E1C-AD9F-734012F8B7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6757"/>
            <a:ext cx="1506140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4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24200" y="831913"/>
            <a:ext cx="55626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675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675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317" y="6108280"/>
            <a:ext cx="117111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2541952" y="31793"/>
            <a:ext cx="5083901" cy="7359028"/>
          </a:xfrm>
          <a:prstGeom prst="roundRect">
            <a:avLst>
              <a:gd name="adj" fmla="val 1309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12316" y="831913"/>
            <a:ext cx="1783419" cy="4829335"/>
          </a:xfrm>
        </p:spPr>
        <p:txBody>
          <a:bodyPr anchor="t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5AC508-A8EA-483F-AEC0-299BE5D017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7518"/>
            <a:ext cx="1506140" cy="36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96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24200" y="831913"/>
            <a:ext cx="55626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675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675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317" y="6108280"/>
            <a:ext cx="117111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2541952" y="31793"/>
            <a:ext cx="5083901" cy="7359028"/>
          </a:xfrm>
          <a:prstGeom prst="roundRect">
            <a:avLst>
              <a:gd name="adj" fmla="val 130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12316" y="831913"/>
            <a:ext cx="1783419" cy="4829335"/>
          </a:xfrm>
        </p:spPr>
        <p:txBody>
          <a:bodyPr anchor="t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B0327B-02E2-4F54-8690-46ACC63502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7518"/>
            <a:ext cx="1506140" cy="36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0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24200" y="831913"/>
            <a:ext cx="55626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675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675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317" y="6108280"/>
            <a:ext cx="117111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2541952" y="31793"/>
            <a:ext cx="5083901" cy="7359028"/>
          </a:xfrm>
          <a:prstGeom prst="roundRect">
            <a:avLst>
              <a:gd name="adj" fmla="val 1309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12316" y="831913"/>
            <a:ext cx="1783419" cy="4829335"/>
          </a:xfrm>
        </p:spPr>
        <p:txBody>
          <a:bodyPr anchor="t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FF6111-4C7A-4122-9893-2784A2316F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535" y="6127518"/>
            <a:ext cx="1506140" cy="36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50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14/10/2019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70" r:id="rId3"/>
    <p:sldLayoutId id="2147483650" r:id="rId4"/>
    <p:sldLayoutId id="2147483661" r:id="rId5"/>
    <p:sldLayoutId id="2147483665" r:id="rId6"/>
    <p:sldLayoutId id="2147483666" r:id="rId7"/>
    <p:sldLayoutId id="2147483667" r:id="rId8"/>
    <p:sldLayoutId id="2147483668" r:id="rId9"/>
    <p:sldLayoutId id="2147483664" r:id="rId10"/>
    <p:sldLayoutId id="2147483669" r:id="rId11"/>
    <p:sldLayoutId id="2147483651" r:id="rId12"/>
    <p:sldLayoutId id="2147483662" r:id="rId13"/>
    <p:sldLayoutId id="2147483663" r:id="rId14"/>
    <p:sldLayoutId id="2147483652" r:id="rId15"/>
    <p:sldLayoutId id="2147483671" r:id="rId16"/>
  </p:sldLayoutIdLst>
  <p:txStyles>
    <p:titleStyle>
      <a:lvl1pPr algn="ctr" defTabSz="385763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661" indent="-144661" algn="l" defTabSz="3857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13433" indent="-120551" algn="l" defTabSz="3857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DCFDAAC-A00E-4EB3-A2FC-6005254FA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E9D5CDC-0E56-4DA0-B83D-FEB6B01142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7BC5813-52B3-41FF-923F-00558C6CB64B}"/>
              </a:ext>
            </a:extLst>
          </p:cNvPr>
          <p:cNvSpPr/>
          <p:nvPr/>
        </p:nvSpPr>
        <p:spPr>
          <a:xfrm rot="19909426">
            <a:off x="4270332" y="682237"/>
            <a:ext cx="10082852" cy="6324378"/>
          </a:xfrm>
          <a:prstGeom prst="roundRect">
            <a:avLst>
              <a:gd name="adj" fmla="val 16579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26000" b="1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240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7468C7-ED65-448F-9509-5CACD3B73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94E8A3-8962-48AE-AE53-F6DE91007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53595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50799-AE88-4823-84D3-F36C9AE4A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6B1CF-9468-4F65-8B82-8B8E7B14D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DCA7EA1-7BE9-4080-AC61-25821E618E5F}"/>
              </a:ext>
            </a:extLst>
          </p:cNvPr>
          <p:cNvSpPr/>
          <p:nvPr/>
        </p:nvSpPr>
        <p:spPr>
          <a:xfrm rot="980073">
            <a:off x="5499597" y="-117515"/>
            <a:ext cx="6652472" cy="4435437"/>
          </a:xfrm>
          <a:prstGeom prst="roundRect">
            <a:avLst>
              <a:gd name="adj" fmla="val 16277"/>
            </a:avLst>
          </a:pr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405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6E2B7-F120-401C-A221-CD46BA388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7F5785-EFA8-4CA4-8183-3112B2B15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31D87-5781-46CC-9EA6-DCFF359268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97475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AE77B-B66E-4548-A072-9600DB9EB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60511-CC49-40F3-80BD-7EAD39DA8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03535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A4497-5A42-4C23-8BFD-76E9F69A8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87562-7F8D-4D35-9364-101C3690B4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74909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F87F8-AFDF-449C-BCD7-C9B0244D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EEBBB-F145-4B0A-A4AE-C54EA8FA77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65327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15F1CF-9842-4E14-9BDF-764EA0F25C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06BAA-2B59-4E86-B7E8-45E3A4082C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65BC89-9132-49A9-9898-70407E70E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34710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D92E3-13A9-467F-B3EC-D09F232249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987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9A31E-E9C7-4B1E-B84E-3EC679CF97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1711B9-3429-4E1F-8901-D774399B78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96582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outdoor, green, ground, fence&#10;&#10;Description automatically generated">
            <a:extLst>
              <a:ext uri="{FF2B5EF4-FFF2-40B4-BE49-F238E27FC236}">
                <a16:creationId xmlns:a16="http://schemas.microsoft.com/office/drawing/2014/main" id="{EFF7AF6D-E430-4BFD-9C05-DFDB81EE42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B8EFB2-E0BF-422A-9879-8B4D09CE34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924944"/>
            <a:ext cx="8702370" cy="39580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4E3E9DB-A5FA-4C00-9C39-8C84CD9435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988F3540-4878-483E-9A3F-161854B5A3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33186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erson swimming in a body of water&#10;&#10;Description automatically generated">
            <a:extLst>
              <a:ext uri="{FF2B5EF4-FFF2-40B4-BE49-F238E27FC236}">
                <a16:creationId xmlns:a16="http://schemas.microsoft.com/office/drawing/2014/main" id="{8CE8DC0E-0656-4E96-85D9-087195EAD4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07D5E5-2C40-42D0-B9E1-D79F60D362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924944"/>
            <a:ext cx="8702370" cy="39580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52F49DF-DF64-4744-B636-829365DF0F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224856-DF9B-44DE-88A7-D937CBBD8A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3709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4FD5-A506-437D-B3CF-841EA1C11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E2FF4-C0ED-465B-83C2-B3D56900D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6511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DF9A4-AFA5-4355-B277-E81F43E37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EB7BF-32CD-4323-8DAB-3409D3208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519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A2B84-539A-4D12-B655-BEF247B6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D48EB-FBCD-4B0F-A093-72F926AF5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61952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F78790-C29E-4EAB-96D1-90A615437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02209A-E6CC-4E39-BE9B-76FAC05DC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58198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EFBAF8-FBB3-46FA-A667-B2E2A7F86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449B03-1662-48E5-A49A-2C2991491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974451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ustom 5">
      <a:dk1>
        <a:srgbClr val="63666A"/>
      </a:dk1>
      <a:lt1>
        <a:sysClr val="window" lastClr="FFFFFF"/>
      </a:lt1>
      <a:dk2>
        <a:srgbClr val="00B2A9"/>
      </a:dk2>
      <a:lt2>
        <a:srgbClr val="FFFFFF"/>
      </a:lt2>
      <a:accent1>
        <a:srgbClr val="E0004D"/>
      </a:accent1>
      <a:accent2>
        <a:srgbClr val="F2A900"/>
      </a:accent2>
      <a:accent3>
        <a:srgbClr val="FFEEC9"/>
      </a:accent3>
      <a:accent4>
        <a:srgbClr val="001489"/>
      </a:accent4>
      <a:accent5>
        <a:srgbClr val="A9B265"/>
      </a:accent5>
      <a:accent6>
        <a:srgbClr val="543468"/>
      </a:accent6>
      <a:hlink>
        <a:srgbClr val="001489"/>
      </a:hlink>
      <a:folHlink>
        <a:srgbClr val="54346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</Words>
  <Application>Microsoft Office PowerPoint</Application>
  <PresentationFormat>On-screen Show (4:3)</PresentationFormat>
  <Paragraphs>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</dc:creator>
  <cp:lastModifiedBy>Carlos Corao</cp:lastModifiedBy>
  <cp:revision>21</cp:revision>
  <dcterms:created xsi:type="dcterms:W3CDTF">2019-04-12T09:16:11Z</dcterms:created>
  <dcterms:modified xsi:type="dcterms:W3CDTF">2019-10-14T08:16:23Z</dcterms:modified>
</cp:coreProperties>
</file>